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10287000" cx="18288000"/>
  <p:notesSz cx="6858000" cy="9144000"/>
  <p:embeddedFontLst>
    <p:embeddedFont>
      <p:font typeface="IBM Plex Sans"/>
      <p:regular r:id="rId13"/>
      <p:bold r:id="rId14"/>
      <p:italic r:id="rId15"/>
      <p:boldItalic r:id="rId16"/>
    </p:embeddedFont>
    <p:embeddedFont>
      <p:font typeface="Bebas Neue"/>
      <p:regular r:id="rId17"/>
    </p:embeddedFont>
    <p:embeddedFont>
      <p:font typeface="Cinzel"/>
      <p:regular r:id="rId18"/>
      <p:bold r:id="rId19"/>
    </p:embeddedFont>
    <p:embeddedFont>
      <p:font typeface="Oswald"/>
      <p:regular r:id="rId20"/>
      <p:bold r:id="rId21"/>
    </p:embeddedFont>
    <p:embeddedFont>
      <p:font typeface="Ultra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3" roundtripDataSignature="AMtx7miR82dBuKHm5qpgox4shKg5isix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22" Type="http://schemas.openxmlformats.org/officeDocument/2006/relationships/font" Target="fonts/Ultra-regular.fntdata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font" Target="fonts/IBMPlexSans-regular.fntdata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IBMPlexSans-italic.fntdata"/><Relationship Id="rId14" Type="http://schemas.openxmlformats.org/officeDocument/2006/relationships/font" Target="fonts/IBMPlexSans-bold.fntdata"/><Relationship Id="rId17" Type="http://schemas.openxmlformats.org/officeDocument/2006/relationships/font" Target="fonts/BebasNeue-regular.fntdata"/><Relationship Id="rId16" Type="http://schemas.openxmlformats.org/officeDocument/2006/relationships/font" Target="fonts/IBMPlexSans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Cinzel-bold.fntdata"/><Relationship Id="rId6" Type="http://schemas.openxmlformats.org/officeDocument/2006/relationships/slide" Target="slides/slide1.xml"/><Relationship Id="rId18" Type="http://schemas.openxmlformats.org/officeDocument/2006/relationships/font" Target="fonts/Cinzel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1.png>
</file>

<file path=ppt/media/image12.png>
</file>

<file path=ppt/media/image13.png>
</file>

<file path=ppt/media/image14.png>
</file>

<file path=ppt/media/image15.jp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0" name="Google Shape;12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2" name="Google Shape;14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3" name="Google Shape;15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3" name="Google Shape;16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2" name="Google Shape;17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2" name="Google Shape;18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8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0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4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4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4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6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7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7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15.jpg"/><Relationship Id="rId10" Type="http://schemas.openxmlformats.org/officeDocument/2006/relationships/image" Target="../media/image18.png"/><Relationship Id="rId13" Type="http://schemas.openxmlformats.org/officeDocument/2006/relationships/image" Target="../media/image2.png"/><Relationship Id="rId1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9" Type="http://schemas.openxmlformats.org/officeDocument/2006/relationships/image" Target="../media/image14.png"/><Relationship Id="rId15" Type="http://schemas.openxmlformats.org/officeDocument/2006/relationships/image" Target="../media/image17.png"/><Relationship Id="rId14" Type="http://schemas.openxmlformats.org/officeDocument/2006/relationships/image" Target="../media/image5.png"/><Relationship Id="rId5" Type="http://schemas.openxmlformats.org/officeDocument/2006/relationships/image" Target="../media/image13.png"/><Relationship Id="rId6" Type="http://schemas.openxmlformats.org/officeDocument/2006/relationships/image" Target="../media/image3.png"/><Relationship Id="rId7" Type="http://schemas.openxmlformats.org/officeDocument/2006/relationships/image" Target="../media/image1.png"/><Relationship Id="rId8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19.png"/><Relationship Id="rId7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-19050"/>
            <a:ext cx="18468117" cy="10913554"/>
          </a:xfrm>
          <a:custGeom>
            <a:rect b="b" l="l" r="r" t="t"/>
            <a:pathLst>
              <a:path extrusionOk="0" h="14551406" w="24624157">
                <a:moveTo>
                  <a:pt x="0" y="0"/>
                </a:moveTo>
                <a:lnTo>
                  <a:pt x="24624157" y="0"/>
                </a:lnTo>
                <a:lnTo>
                  <a:pt x="24624157" y="14551406"/>
                </a:lnTo>
                <a:lnTo>
                  <a:pt x="0" y="145514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4602" l="0" r="0" t="-34604"/>
            </a:stretch>
          </a:blipFill>
          <a:ln>
            <a:noFill/>
          </a:ln>
        </p:spPr>
      </p:sp>
      <p:sp>
        <p:nvSpPr>
          <p:cNvPr id="85" name="Google Shape;85;p1"/>
          <p:cNvSpPr/>
          <p:nvPr/>
        </p:nvSpPr>
        <p:spPr>
          <a:xfrm>
            <a:off x="-3747162" y="-6446951"/>
            <a:ext cx="12164456" cy="16733951"/>
          </a:xfrm>
          <a:custGeom>
            <a:rect b="b" l="l" r="r" t="t"/>
            <a:pathLst>
              <a:path extrusionOk="0" h="16733951" w="12164456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37561" r="0" t="0"/>
            </a:stretch>
          </a:blipFill>
          <a:ln>
            <a:noFill/>
          </a:ln>
        </p:spPr>
      </p:sp>
      <p:sp>
        <p:nvSpPr>
          <p:cNvPr id="86" name="Google Shape;86;p1"/>
          <p:cNvSpPr/>
          <p:nvPr/>
        </p:nvSpPr>
        <p:spPr>
          <a:xfrm rot="-5556169">
            <a:off x="8875569" y="1213186"/>
            <a:ext cx="13019828" cy="8229600"/>
          </a:xfrm>
          <a:custGeom>
            <a:rect b="b" l="l" r="r" t="t"/>
            <a:pathLst>
              <a:path extrusionOk="0" h="8229600" w="13019828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6456" l="0" r="0" t="-6457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84830" y="1236663"/>
            <a:ext cx="1727384" cy="1727384"/>
          </a:xfrm>
          <a:custGeom>
            <a:rect b="b" l="l" r="r" t="t"/>
            <a:pathLst>
              <a:path extrusionOk="0" h="1727384" w="1727384">
                <a:moveTo>
                  <a:pt x="0" y="0"/>
                </a:moveTo>
                <a:lnTo>
                  <a:pt x="1727384" y="0"/>
                </a:lnTo>
                <a:lnTo>
                  <a:pt x="1727384" y="1727385"/>
                </a:lnTo>
                <a:lnTo>
                  <a:pt x="0" y="17273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8" name="Google Shape;88;p1"/>
          <p:cNvSpPr/>
          <p:nvPr/>
        </p:nvSpPr>
        <p:spPr>
          <a:xfrm>
            <a:off x="16408801" y="1268907"/>
            <a:ext cx="1853397" cy="1853397"/>
          </a:xfrm>
          <a:custGeom>
            <a:rect b="b" l="l" r="r" t="t"/>
            <a:pathLst>
              <a:path extrusionOk="0" h="1853397" w="1853397">
                <a:moveTo>
                  <a:pt x="0" y="0"/>
                </a:moveTo>
                <a:lnTo>
                  <a:pt x="1853398" y="0"/>
                </a:lnTo>
                <a:lnTo>
                  <a:pt x="1853398" y="1853397"/>
                </a:lnTo>
                <a:lnTo>
                  <a:pt x="0" y="18533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" name="Google Shape;89;p1"/>
          <p:cNvSpPr txBox="1"/>
          <p:nvPr/>
        </p:nvSpPr>
        <p:spPr>
          <a:xfrm>
            <a:off x="7388012" y="1677384"/>
            <a:ext cx="3692057" cy="6579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22"/>
              <a:buFont typeface="Arial"/>
              <a:buNone/>
            </a:pPr>
            <a:r>
              <a:rPr b="1" i="0" lang="en-US" sz="3722" u="none" cap="none" strike="noStrike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(UGC AUTONOMOUS)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406885" y="772661"/>
            <a:ext cx="17474230" cy="9693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10"/>
              <a:buFont typeface="Arial"/>
              <a:buNone/>
            </a:pPr>
            <a:r>
              <a:rPr b="1" i="0" lang="en-US" sz="571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J.B.INSTITUTE OF ENGINEERING AND TECHNOLOGY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2902516" y="2235890"/>
            <a:ext cx="12482967" cy="4624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65"/>
              <a:buFont typeface="Arial"/>
              <a:buNone/>
            </a:pPr>
            <a:r>
              <a:rPr b="0" i="0" lang="en-US" sz="2465" u="none" cap="none" strike="noStrik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rPr>
              <a:t>Accredited by NAAC &amp; NBA, Approved by AICTE  &amp; Permanently Affiliated to JNTUH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"/>
          <p:cNvSpPr/>
          <p:nvPr/>
        </p:nvSpPr>
        <p:spPr>
          <a:xfrm>
            <a:off x="5984431" y="2519481"/>
            <a:ext cx="6356114" cy="6356114"/>
          </a:xfrm>
          <a:custGeom>
            <a:rect b="b" l="l" r="r" t="t"/>
            <a:pathLst>
              <a:path extrusionOk="0" h="6356114" w="6356114">
                <a:moveTo>
                  <a:pt x="0" y="0"/>
                </a:moveTo>
                <a:lnTo>
                  <a:pt x="6356114" y="0"/>
                </a:lnTo>
                <a:lnTo>
                  <a:pt x="6356114" y="6356114"/>
                </a:lnTo>
                <a:lnTo>
                  <a:pt x="0" y="63561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3" name="Google Shape;93;p1"/>
          <p:cNvSpPr/>
          <p:nvPr/>
        </p:nvSpPr>
        <p:spPr>
          <a:xfrm>
            <a:off x="5984431" y="2834344"/>
            <a:ext cx="6079721" cy="6079721"/>
          </a:xfrm>
          <a:custGeom>
            <a:rect b="b" l="l" r="r" t="t"/>
            <a:pathLst>
              <a:path extrusionOk="0" h="6079721" w="6079721">
                <a:moveTo>
                  <a:pt x="0" y="0"/>
                </a:moveTo>
                <a:lnTo>
                  <a:pt x="6079721" y="0"/>
                </a:lnTo>
                <a:lnTo>
                  <a:pt x="6079721" y="6079721"/>
                </a:lnTo>
                <a:lnTo>
                  <a:pt x="0" y="607972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4" name="Google Shape;94;p1"/>
          <p:cNvSpPr/>
          <p:nvPr/>
        </p:nvSpPr>
        <p:spPr>
          <a:xfrm rot="10800000">
            <a:off x="-1384526" y="6726434"/>
            <a:ext cx="19603640" cy="4298322"/>
          </a:xfrm>
          <a:custGeom>
            <a:rect b="b" l="l" r="r" t="t"/>
            <a:pathLst>
              <a:path extrusionOk="0" h="4298322" w="19603640">
                <a:moveTo>
                  <a:pt x="0" y="0"/>
                </a:moveTo>
                <a:lnTo>
                  <a:pt x="19603641" y="0"/>
                </a:lnTo>
                <a:lnTo>
                  <a:pt x="19603641" y="4298322"/>
                </a:lnTo>
                <a:lnTo>
                  <a:pt x="0" y="42983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-48586" l="0" r="0" t="-159798"/>
            </a:stretch>
          </a:blipFill>
          <a:ln>
            <a:noFill/>
          </a:ln>
        </p:spPr>
      </p:sp>
      <p:sp>
        <p:nvSpPr>
          <p:cNvPr id="95" name="Google Shape;95;p1"/>
          <p:cNvSpPr/>
          <p:nvPr/>
        </p:nvSpPr>
        <p:spPr>
          <a:xfrm rot="10800000">
            <a:off x="-497634" y="7595627"/>
            <a:ext cx="19463349" cy="4298322"/>
          </a:xfrm>
          <a:custGeom>
            <a:rect b="b" l="l" r="r" t="t"/>
            <a:pathLst>
              <a:path extrusionOk="0" h="4298322" w="19463349">
                <a:moveTo>
                  <a:pt x="0" y="0"/>
                </a:moveTo>
                <a:lnTo>
                  <a:pt x="19463348" y="0"/>
                </a:lnTo>
                <a:lnTo>
                  <a:pt x="19463348" y="4298322"/>
                </a:lnTo>
                <a:lnTo>
                  <a:pt x="0" y="42983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-52971" l="0" r="0" t="-153204"/>
            </a:stretch>
          </a:blipFill>
          <a:ln>
            <a:noFill/>
          </a:ln>
        </p:spPr>
      </p:sp>
      <p:sp>
        <p:nvSpPr>
          <p:cNvPr id="96" name="Google Shape;96;p1"/>
          <p:cNvSpPr/>
          <p:nvPr/>
        </p:nvSpPr>
        <p:spPr>
          <a:xfrm rot="10800000">
            <a:off x="-218038" y="7109139"/>
            <a:ext cx="18577698" cy="4298322"/>
          </a:xfrm>
          <a:custGeom>
            <a:rect b="b" l="l" r="r" t="t"/>
            <a:pathLst>
              <a:path extrusionOk="0" h="4298322" w="18577698">
                <a:moveTo>
                  <a:pt x="0" y="0"/>
                </a:moveTo>
                <a:lnTo>
                  <a:pt x="18577699" y="0"/>
                </a:lnTo>
                <a:lnTo>
                  <a:pt x="18577699" y="4298322"/>
                </a:lnTo>
                <a:lnTo>
                  <a:pt x="0" y="42983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-32624" l="0" r="0" t="-159628"/>
            </a:stretch>
          </a:blipFill>
          <a:ln>
            <a:noFill/>
          </a:ln>
        </p:spPr>
      </p:sp>
      <p:grpSp>
        <p:nvGrpSpPr>
          <p:cNvPr id="97" name="Google Shape;97;p1"/>
          <p:cNvGrpSpPr/>
          <p:nvPr/>
        </p:nvGrpSpPr>
        <p:grpSpPr>
          <a:xfrm>
            <a:off x="8701183" y="9022158"/>
            <a:ext cx="922610" cy="922610"/>
            <a:chOff x="0" y="0"/>
            <a:chExt cx="812800" cy="812800"/>
          </a:xfrm>
        </p:grpSpPr>
        <p:sp>
          <p:nvSpPr>
            <p:cNvPr id="98" name="Google Shape;98;p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350" lIns="24350" spcFirstLastPara="1" rIns="24350" wrap="square" tIns="24350">
              <a:noAutofit/>
            </a:bodyPr>
            <a:lstStyle/>
            <a:p>
              <a:pPr indent="0" lvl="0" marL="0" marR="0" rtl="0" algn="ctr">
                <a:lnSpc>
                  <a:spcPct val="4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" name="Google Shape;100;p1"/>
          <p:cNvGrpSpPr/>
          <p:nvPr/>
        </p:nvGrpSpPr>
        <p:grpSpPr>
          <a:xfrm>
            <a:off x="9623793" y="9022158"/>
            <a:ext cx="922610" cy="922610"/>
            <a:chOff x="0" y="0"/>
            <a:chExt cx="812800" cy="812800"/>
          </a:xfrm>
        </p:grpSpPr>
        <p:sp>
          <p:nvSpPr>
            <p:cNvPr id="101" name="Google Shape;101;p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350" lIns="24350" spcFirstLastPara="1" rIns="24350" wrap="square" tIns="24350">
              <a:noAutofit/>
            </a:bodyPr>
            <a:lstStyle/>
            <a:p>
              <a:pPr indent="0" lvl="0" marL="0" marR="0" rtl="0" algn="ctr">
                <a:lnSpc>
                  <a:spcPct val="4666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3" name="Google Shape;103;p1"/>
          <p:cNvSpPr/>
          <p:nvPr/>
        </p:nvSpPr>
        <p:spPr>
          <a:xfrm>
            <a:off x="9642843" y="9038206"/>
            <a:ext cx="889923" cy="889923"/>
          </a:xfrm>
          <a:custGeom>
            <a:rect b="b" l="l" r="r" t="t"/>
            <a:pathLst>
              <a:path extrusionOk="0" h="889923" w="889923">
                <a:moveTo>
                  <a:pt x="0" y="0"/>
                </a:moveTo>
                <a:lnTo>
                  <a:pt x="889923" y="0"/>
                </a:lnTo>
                <a:lnTo>
                  <a:pt x="889923" y="889923"/>
                </a:lnTo>
                <a:lnTo>
                  <a:pt x="0" y="8899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04" name="Google Shape;104;p1"/>
          <p:cNvGrpSpPr/>
          <p:nvPr/>
        </p:nvGrpSpPr>
        <p:grpSpPr>
          <a:xfrm>
            <a:off x="6855962" y="9022158"/>
            <a:ext cx="922610" cy="922610"/>
            <a:chOff x="0" y="0"/>
            <a:chExt cx="812800" cy="812800"/>
          </a:xfrm>
        </p:grpSpPr>
        <p:sp>
          <p:nvSpPr>
            <p:cNvPr id="105" name="Google Shape;105;p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350" lIns="24350" spcFirstLastPara="1" rIns="24350" wrap="square" tIns="24350">
              <a:noAutofit/>
            </a:bodyPr>
            <a:lstStyle/>
            <a:p>
              <a:pPr indent="0" lvl="0" marL="0" marR="0" rtl="0" algn="ctr">
                <a:lnSpc>
                  <a:spcPct val="4666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7" name="Google Shape;107;p1"/>
          <p:cNvSpPr/>
          <p:nvPr/>
        </p:nvSpPr>
        <p:spPr>
          <a:xfrm>
            <a:off x="6888057" y="9054253"/>
            <a:ext cx="890516" cy="890516"/>
          </a:xfrm>
          <a:custGeom>
            <a:rect b="b" l="l" r="r" t="t"/>
            <a:pathLst>
              <a:path extrusionOk="0" h="890516" w="890516">
                <a:moveTo>
                  <a:pt x="0" y="0"/>
                </a:moveTo>
                <a:lnTo>
                  <a:pt x="890515" y="0"/>
                </a:lnTo>
                <a:lnTo>
                  <a:pt x="890515" y="890516"/>
                </a:lnTo>
                <a:lnTo>
                  <a:pt x="0" y="8905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08" name="Google Shape;108;p1"/>
          <p:cNvGrpSpPr/>
          <p:nvPr/>
        </p:nvGrpSpPr>
        <p:grpSpPr>
          <a:xfrm>
            <a:off x="10546404" y="9022158"/>
            <a:ext cx="922610" cy="922610"/>
            <a:chOff x="0" y="0"/>
            <a:chExt cx="812800" cy="812800"/>
          </a:xfrm>
        </p:grpSpPr>
        <p:sp>
          <p:nvSpPr>
            <p:cNvPr id="109" name="Google Shape;109;p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350" lIns="24350" spcFirstLastPara="1" rIns="24350" wrap="square" tIns="24350">
              <a:noAutofit/>
            </a:bodyPr>
            <a:lstStyle/>
            <a:p>
              <a:pPr indent="0" lvl="0" marL="0" marR="0" rtl="0" algn="ctr">
                <a:lnSpc>
                  <a:spcPct val="4666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1" name="Google Shape;111;p1"/>
          <p:cNvSpPr/>
          <p:nvPr/>
        </p:nvSpPr>
        <p:spPr>
          <a:xfrm>
            <a:off x="10562451" y="9038206"/>
            <a:ext cx="890516" cy="890516"/>
          </a:xfrm>
          <a:custGeom>
            <a:rect b="b" l="l" r="r" t="t"/>
            <a:pathLst>
              <a:path extrusionOk="0" h="890516" w="890516">
                <a:moveTo>
                  <a:pt x="0" y="0"/>
                </a:moveTo>
                <a:lnTo>
                  <a:pt x="890516" y="0"/>
                </a:lnTo>
                <a:lnTo>
                  <a:pt x="890516" y="890515"/>
                </a:lnTo>
                <a:lnTo>
                  <a:pt x="0" y="89051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12" name="Google Shape;112;p1"/>
          <p:cNvGrpSpPr/>
          <p:nvPr/>
        </p:nvGrpSpPr>
        <p:grpSpPr>
          <a:xfrm>
            <a:off x="7778572" y="9022158"/>
            <a:ext cx="922610" cy="922610"/>
            <a:chOff x="0" y="0"/>
            <a:chExt cx="812800" cy="812800"/>
          </a:xfrm>
        </p:grpSpPr>
        <p:sp>
          <p:nvSpPr>
            <p:cNvPr id="113" name="Google Shape;113;p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350" lIns="24350" spcFirstLastPara="1" rIns="24350" wrap="square" tIns="24350">
              <a:noAutofit/>
            </a:bodyPr>
            <a:lstStyle/>
            <a:p>
              <a:pPr indent="0" lvl="0" marL="0" marR="0" rtl="0" algn="ctr">
                <a:lnSpc>
                  <a:spcPct val="4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5" name="Google Shape;115;p1"/>
          <p:cNvSpPr/>
          <p:nvPr/>
        </p:nvSpPr>
        <p:spPr>
          <a:xfrm>
            <a:off x="8717230" y="9022158"/>
            <a:ext cx="890516" cy="890516"/>
          </a:xfrm>
          <a:custGeom>
            <a:rect b="b" l="l" r="r" t="t"/>
            <a:pathLst>
              <a:path extrusionOk="0" h="890516" w="890516">
                <a:moveTo>
                  <a:pt x="0" y="0"/>
                </a:moveTo>
                <a:lnTo>
                  <a:pt x="890516" y="0"/>
                </a:lnTo>
                <a:lnTo>
                  <a:pt x="890516" y="890516"/>
                </a:lnTo>
                <a:lnTo>
                  <a:pt x="0" y="8905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6" name="Google Shape;116;p1"/>
          <p:cNvSpPr/>
          <p:nvPr/>
        </p:nvSpPr>
        <p:spPr>
          <a:xfrm>
            <a:off x="7794620" y="9038206"/>
            <a:ext cx="890516" cy="890516"/>
          </a:xfrm>
          <a:custGeom>
            <a:rect b="b" l="l" r="r" t="t"/>
            <a:pathLst>
              <a:path extrusionOk="0" h="890516" w="890516">
                <a:moveTo>
                  <a:pt x="0" y="0"/>
                </a:moveTo>
                <a:lnTo>
                  <a:pt x="890515" y="0"/>
                </a:lnTo>
                <a:lnTo>
                  <a:pt x="890515" y="890515"/>
                </a:lnTo>
                <a:lnTo>
                  <a:pt x="0" y="89051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7" name="Google Shape;117;p1"/>
          <p:cNvSpPr txBox="1"/>
          <p:nvPr/>
        </p:nvSpPr>
        <p:spPr>
          <a:xfrm>
            <a:off x="6794391" y="8420662"/>
            <a:ext cx="4552841" cy="530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9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33"/>
              <a:buFont typeface="Arial"/>
              <a:buNone/>
            </a:pPr>
            <a:r>
              <a:rPr b="1" i="0" lang="en-US" sz="3133" u="sng" cap="none" strike="noStrike">
                <a:solidFill>
                  <a:srgbClr val="FFFFFF"/>
                </a:solidFill>
                <a:latin typeface="Cinzel"/>
                <a:ea typeface="Cinzel"/>
                <a:cs typeface="Cinzel"/>
                <a:sym typeface="Cinzel"/>
              </a:rPr>
              <a:t>Organized by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"/>
          <p:cNvSpPr/>
          <p:nvPr/>
        </p:nvSpPr>
        <p:spPr>
          <a:xfrm>
            <a:off x="0" y="-19050"/>
            <a:ext cx="18468117" cy="10913554"/>
          </a:xfrm>
          <a:custGeom>
            <a:rect b="b" l="l" r="r" t="t"/>
            <a:pathLst>
              <a:path extrusionOk="0" h="14551406" w="24624157">
                <a:moveTo>
                  <a:pt x="0" y="0"/>
                </a:moveTo>
                <a:lnTo>
                  <a:pt x="24624157" y="0"/>
                </a:lnTo>
                <a:lnTo>
                  <a:pt x="24624157" y="14551406"/>
                </a:lnTo>
                <a:lnTo>
                  <a:pt x="0" y="145514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4602" l="0" r="0" t="-34604"/>
            </a:stretch>
          </a:blipFill>
          <a:ln>
            <a:noFill/>
          </a:ln>
        </p:spPr>
      </p:sp>
      <p:sp>
        <p:nvSpPr>
          <p:cNvPr id="123" name="Google Shape;123;p2"/>
          <p:cNvSpPr/>
          <p:nvPr/>
        </p:nvSpPr>
        <p:spPr>
          <a:xfrm>
            <a:off x="-3747162" y="-6446951"/>
            <a:ext cx="12164456" cy="16733951"/>
          </a:xfrm>
          <a:custGeom>
            <a:rect b="b" l="l" r="r" t="t"/>
            <a:pathLst>
              <a:path extrusionOk="0" h="16733951" w="12164456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37561" r="0" t="0"/>
            </a:stretch>
          </a:blipFill>
          <a:ln>
            <a:noFill/>
          </a:ln>
        </p:spPr>
      </p:sp>
      <p:sp>
        <p:nvSpPr>
          <p:cNvPr id="124" name="Google Shape;124;p2"/>
          <p:cNvSpPr/>
          <p:nvPr/>
        </p:nvSpPr>
        <p:spPr>
          <a:xfrm rot="-5556169">
            <a:off x="8875569" y="1213186"/>
            <a:ext cx="13019828" cy="8229600"/>
          </a:xfrm>
          <a:custGeom>
            <a:rect b="b" l="l" r="r" t="t"/>
            <a:pathLst>
              <a:path extrusionOk="0" h="8229600" w="13019828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6456" l="0" r="0" t="-6457"/>
            </a:stretch>
          </a:blipFill>
          <a:ln>
            <a:noFill/>
          </a:ln>
        </p:spPr>
      </p:sp>
      <p:sp>
        <p:nvSpPr>
          <p:cNvPr id="125" name="Google Shape;125;p2"/>
          <p:cNvSpPr/>
          <p:nvPr/>
        </p:nvSpPr>
        <p:spPr>
          <a:xfrm>
            <a:off x="762000" y="0"/>
            <a:ext cx="17259300" cy="9467255"/>
          </a:xfrm>
          <a:custGeom>
            <a:rect b="b" l="l" r="r" t="t"/>
            <a:pathLst>
              <a:path extrusionOk="0" h="9467255" w="17259300">
                <a:moveTo>
                  <a:pt x="0" y="0"/>
                </a:moveTo>
                <a:lnTo>
                  <a:pt x="17259300" y="0"/>
                </a:lnTo>
                <a:lnTo>
                  <a:pt x="17259300" y="9467255"/>
                </a:lnTo>
                <a:lnTo>
                  <a:pt x="0" y="94672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" l="0" r="0" t="-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2E006A"/>
                </a:solidFill>
                <a:latin typeface="Arial"/>
                <a:ea typeface="Arial"/>
                <a:cs typeface="Arial"/>
                <a:sym typeface="Arial"/>
              </a:rPr>
              <a:t>                      </a:t>
            </a:r>
            <a:r>
              <a:rPr b="1" i="0" lang="en-US" sz="4000" u="none" cap="none" strike="noStrike">
                <a:solidFill>
                  <a:srgbClr val="2E006A"/>
                </a:solidFill>
                <a:latin typeface="Arial"/>
                <a:ea typeface="Arial"/>
                <a:cs typeface="Arial"/>
                <a:sym typeface="Arial"/>
              </a:rPr>
              <a:t>Problem Statement- Tourists often visit cultural sites without</a:t>
            </a:r>
            <a:endParaRPr b="1" sz="4000">
              <a:solidFill>
                <a:srgbClr val="2E006A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-US" sz="4000">
                <a:solidFill>
                  <a:srgbClr val="2E006A"/>
                </a:solidFill>
              </a:rPr>
              <a:t>               </a:t>
            </a:r>
            <a:r>
              <a:rPr b="1" i="0" lang="en-US" sz="4000" u="none" cap="none" strike="noStrike">
                <a:solidFill>
                  <a:srgbClr val="2E006A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4000">
                <a:solidFill>
                  <a:srgbClr val="2E006A"/>
                </a:solidFill>
              </a:rPr>
              <a:t>knowing</a:t>
            </a:r>
            <a:r>
              <a:rPr b="1" i="0" lang="en-US" sz="4000" u="none" cap="none" strike="noStrike">
                <a:solidFill>
                  <a:srgbClr val="2E006A"/>
                </a:solidFill>
                <a:latin typeface="Arial"/>
                <a:ea typeface="Arial"/>
                <a:cs typeface="Arial"/>
                <a:sym typeface="Arial"/>
              </a:rPr>
              <a:t> their cultural significance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rgbClr val="2E006A"/>
                </a:solidFill>
                <a:latin typeface="Arial"/>
                <a:ea typeface="Arial"/>
                <a:cs typeface="Arial"/>
                <a:sym typeface="Arial"/>
              </a:rPr>
              <a:t>             Team Name  - Tech-titans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rgbClr val="2E006A"/>
                </a:solidFill>
                <a:latin typeface="Arial"/>
                <a:ea typeface="Arial"/>
                <a:cs typeface="Arial"/>
                <a:sym typeface="Arial"/>
              </a:rPr>
              <a:t>             Team Lead   -  B.Abhinav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rgbClr val="2E006A"/>
                </a:solidFill>
                <a:latin typeface="Arial"/>
                <a:ea typeface="Arial"/>
                <a:cs typeface="Arial"/>
                <a:sym typeface="Arial"/>
              </a:rPr>
              <a:t>            </a:t>
            </a:r>
            <a:endParaRPr b="1" i="0" sz="4000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2"/>
          <p:cNvSpPr/>
          <p:nvPr/>
        </p:nvSpPr>
        <p:spPr>
          <a:xfrm>
            <a:off x="927092" y="2518540"/>
            <a:ext cx="989321" cy="989321"/>
          </a:xfrm>
          <a:custGeom>
            <a:rect b="b" l="l" r="r" t="t"/>
            <a:pathLst>
              <a:path extrusionOk="0" h="989321" w="989321">
                <a:moveTo>
                  <a:pt x="0" y="0"/>
                </a:moveTo>
                <a:lnTo>
                  <a:pt x="989321" y="0"/>
                </a:lnTo>
                <a:lnTo>
                  <a:pt x="989321" y="989321"/>
                </a:lnTo>
                <a:lnTo>
                  <a:pt x="0" y="98932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7" name="Google Shape;127;p2"/>
          <p:cNvSpPr/>
          <p:nvPr/>
        </p:nvSpPr>
        <p:spPr>
          <a:xfrm>
            <a:off x="1028700" y="2620148"/>
            <a:ext cx="786098" cy="786098"/>
          </a:xfrm>
          <a:custGeom>
            <a:rect b="b" l="l" r="r" t="t"/>
            <a:pathLst>
              <a:path extrusionOk="0" h="1048131" w="1048131">
                <a:moveTo>
                  <a:pt x="524129" y="0"/>
                </a:moveTo>
                <a:cubicBezTo>
                  <a:pt x="234696" y="0"/>
                  <a:pt x="0" y="234696"/>
                  <a:pt x="0" y="524129"/>
                </a:cubicBezTo>
                <a:cubicBezTo>
                  <a:pt x="0" y="813562"/>
                  <a:pt x="234696" y="1048131"/>
                  <a:pt x="524129" y="1048131"/>
                </a:cubicBezTo>
                <a:cubicBezTo>
                  <a:pt x="813562" y="1048131"/>
                  <a:pt x="1048131" y="813562"/>
                  <a:pt x="1048131" y="524129"/>
                </a:cubicBezTo>
                <a:cubicBezTo>
                  <a:pt x="1048131" y="234696"/>
                  <a:pt x="813562" y="0"/>
                  <a:pt x="524129" y="0"/>
                </a:cubicBezTo>
                <a:close/>
              </a:path>
            </a:pathLst>
          </a:custGeom>
          <a:solidFill>
            <a:srgbClr val="F8F8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"/>
          <p:cNvSpPr/>
          <p:nvPr/>
        </p:nvSpPr>
        <p:spPr>
          <a:xfrm>
            <a:off x="927092" y="3879336"/>
            <a:ext cx="989321" cy="989321"/>
          </a:xfrm>
          <a:custGeom>
            <a:rect b="b" l="l" r="r" t="t"/>
            <a:pathLst>
              <a:path extrusionOk="0" h="989321" w="989321">
                <a:moveTo>
                  <a:pt x="0" y="0"/>
                </a:moveTo>
                <a:lnTo>
                  <a:pt x="989321" y="0"/>
                </a:lnTo>
                <a:lnTo>
                  <a:pt x="989321" y="989321"/>
                </a:lnTo>
                <a:lnTo>
                  <a:pt x="0" y="98932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9" name="Google Shape;129;p2"/>
          <p:cNvSpPr/>
          <p:nvPr/>
        </p:nvSpPr>
        <p:spPr>
          <a:xfrm>
            <a:off x="1028700" y="3980944"/>
            <a:ext cx="786098" cy="786098"/>
          </a:xfrm>
          <a:custGeom>
            <a:rect b="b" l="l" r="r" t="t"/>
            <a:pathLst>
              <a:path extrusionOk="0" h="1048131" w="1048131">
                <a:moveTo>
                  <a:pt x="524129" y="0"/>
                </a:moveTo>
                <a:cubicBezTo>
                  <a:pt x="234696" y="0"/>
                  <a:pt x="0" y="234696"/>
                  <a:pt x="0" y="524129"/>
                </a:cubicBezTo>
                <a:cubicBezTo>
                  <a:pt x="0" y="813562"/>
                  <a:pt x="234696" y="1048131"/>
                  <a:pt x="524129" y="1048131"/>
                </a:cubicBezTo>
                <a:cubicBezTo>
                  <a:pt x="813562" y="1048131"/>
                  <a:pt x="1048131" y="813562"/>
                  <a:pt x="1048131" y="524129"/>
                </a:cubicBezTo>
                <a:cubicBezTo>
                  <a:pt x="1048131" y="234696"/>
                  <a:pt x="813562" y="0"/>
                  <a:pt x="524129" y="0"/>
                </a:cubicBezTo>
                <a:close/>
              </a:path>
            </a:pathLst>
          </a:custGeom>
          <a:solidFill>
            <a:srgbClr val="F8F8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"/>
          <p:cNvSpPr/>
          <p:nvPr/>
        </p:nvSpPr>
        <p:spPr>
          <a:xfrm>
            <a:off x="927092" y="5196650"/>
            <a:ext cx="989321" cy="989321"/>
          </a:xfrm>
          <a:custGeom>
            <a:rect b="b" l="l" r="r" t="t"/>
            <a:pathLst>
              <a:path extrusionOk="0" h="989321" w="989321">
                <a:moveTo>
                  <a:pt x="0" y="0"/>
                </a:moveTo>
                <a:lnTo>
                  <a:pt x="989321" y="0"/>
                </a:lnTo>
                <a:lnTo>
                  <a:pt x="989321" y="989321"/>
                </a:lnTo>
                <a:lnTo>
                  <a:pt x="0" y="98932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1" name="Google Shape;131;p2"/>
          <p:cNvSpPr/>
          <p:nvPr/>
        </p:nvSpPr>
        <p:spPr>
          <a:xfrm>
            <a:off x="1028700" y="5298258"/>
            <a:ext cx="786098" cy="786098"/>
          </a:xfrm>
          <a:custGeom>
            <a:rect b="b" l="l" r="r" t="t"/>
            <a:pathLst>
              <a:path extrusionOk="0" h="1048131" w="1048131">
                <a:moveTo>
                  <a:pt x="524129" y="0"/>
                </a:moveTo>
                <a:cubicBezTo>
                  <a:pt x="234696" y="0"/>
                  <a:pt x="0" y="234696"/>
                  <a:pt x="0" y="524129"/>
                </a:cubicBezTo>
                <a:cubicBezTo>
                  <a:pt x="0" y="813562"/>
                  <a:pt x="234696" y="1048131"/>
                  <a:pt x="524129" y="1048131"/>
                </a:cubicBezTo>
                <a:cubicBezTo>
                  <a:pt x="813562" y="1048131"/>
                  <a:pt x="1048131" y="813562"/>
                  <a:pt x="1048131" y="524129"/>
                </a:cubicBezTo>
                <a:cubicBezTo>
                  <a:pt x="1048131" y="234696"/>
                  <a:pt x="813562" y="0"/>
                  <a:pt x="524129" y="0"/>
                </a:cubicBezTo>
                <a:close/>
              </a:path>
            </a:pathLst>
          </a:custGeom>
          <a:solidFill>
            <a:srgbClr val="F8F8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"/>
          <p:cNvSpPr/>
          <p:nvPr/>
        </p:nvSpPr>
        <p:spPr>
          <a:xfrm>
            <a:off x="927092" y="6557446"/>
            <a:ext cx="989321" cy="989321"/>
          </a:xfrm>
          <a:custGeom>
            <a:rect b="b" l="l" r="r" t="t"/>
            <a:pathLst>
              <a:path extrusionOk="0" h="989321" w="989321">
                <a:moveTo>
                  <a:pt x="0" y="0"/>
                </a:moveTo>
                <a:lnTo>
                  <a:pt x="989321" y="0"/>
                </a:lnTo>
                <a:lnTo>
                  <a:pt x="989321" y="989321"/>
                </a:lnTo>
                <a:lnTo>
                  <a:pt x="0" y="98932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3" name="Google Shape;133;p2"/>
          <p:cNvSpPr/>
          <p:nvPr/>
        </p:nvSpPr>
        <p:spPr>
          <a:xfrm>
            <a:off x="1028700" y="6659054"/>
            <a:ext cx="786098" cy="786098"/>
          </a:xfrm>
          <a:custGeom>
            <a:rect b="b" l="l" r="r" t="t"/>
            <a:pathLst>
              <a:path extrusionOk="0" h="1048131" w="1048131">
                <a:moveTo>
                  <a:pt x="524129" y="0"/>
                </a:moveTo>
                <a:cubicBezTo>
                  <a:pt x="234696" y="0"/>
                  <a:pt x="0" y="234696"/>
                  <a:pt x="0" y="524129"/>
                </a:cubicBezTo>
                <a:cubicBezTo>
                  <a:pt x="0" y="813562"/>
                  <a:pt x="234696" y="1048131"/>
                  <a:pt x="524129" y="1048131"/>
                </a:cubicBezTo>
                <a:cubicBezTo>
                  <a:pt x="813562" y="1048131"/>
                  <a:pt x="1048131" y="813562"/>
                  <a:pt x="1048131" y="524129"/>
                </a:cubicBezTo>
                <a:cubicBezTo>
                  <a:pt x="1048131" y="234696"/>
                  <a:pt x="813562" y="0"/>
                  <a:pt x="524129" y="0"/>
                </a:cubicBezTo>
                <a:close/>
              </a:path>
            </a:pathLst>
          </a:custGeom>
          <a:solidFill>
            <a:srgbClr val="F8F8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"/>
          <p:cNvSpPr txBox="1"/>
          <p:nvPr/>
        </p:nvSpPr>
        <p:spPr>
          <a:xfrm>
            <a:off x="1028700" y="990600"/>
            <a:ext cx="14401164" cy="847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i="0" lang="en-US" sz="5500" u="none" cap="none" strike="noStrike">
                <a:solidFill>
                  <a:srgbClr val="2E006A"/>
                </a:solidFill>
                <a:latin typeface="Ultra"/>
                <a:ea typeface="Ultra"/>
                <a:cs typeface="Ultra"/>
                <a:sym typeface="Ultra"/>
              </a:rPr>
              <a:t>TEAM DETAILS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"/>
          <p:cNvSpPr txBox="1"/>
          <p:nvPr/>
        </p:nvSpPr>
        <p:spPr>
          <a:xfrm>
            <a:off x="1153197" y="2532244"/>
            <a:ext cx="537111" cy="7225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98"/>
              <a:buFont typeface="Arial"/>
              <a:buNone/>
            </a:pPr>
            <a:r>
              <a:rPr b="1" i="0" lang="en-US" sz="3798" u="none" cap="none" strike="noStrike">
                <a:solidFill>
                  <a:srgbClr val="2E006A"/>
                </a:solidFill>
                <a:latin typeface="IBM Plex Sans"/>
                <a:ea typeface="IBM Plex Sans"/>
                <a:cs typeface="IBM Plex Sans"/>
                <a:sym typeface="IBM Plex Sans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"/>
          <p:cNvSpPr txBox="1"/>
          <p:nvPr/>
        </p:nvSpPr>
        <p:spPr>
          <a:xfrm>
            <a:off x="1153197" y="3873991"/>
            <a:ext cx="537111" cy="7225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98"/>
              <a:buFont typeface="Arial"/>
              <a:buNone/>
            </a:pPr>
            <a:r>
              <a:rPr b="1" i="0" lang="en-US" sz="3798" u="none" cap="none" strike="noStrike">
                <a:solidFill>
                  <a:srgbClr val="2E006A"/>
                </a:solidFill>
                <a:latin typeface="IBM Plex Sans"/>
                <a:ea typeface="IBM Plex Sans"/>
                <a:cs typeface="IBM Plex Sans"/>
                <a:sym typeface="IBM Plex Sans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"/>
          <p:cNvSpPr txBox="1"/>
          <p:nvPr/>
        </p:nvSpPr>
        <p:spPr>
          <a:xfrm>
            <a:off x="1153197" y="5192507"/>
            <a:ext cx="537111" cy="7225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98"/>
              <a:buFont typeface="Arial"/>
              <a:buNone/>
            </a:pPr>
            <a:r>
              <a:rPr b="1" i="0" lang="en-US" sz="3798" u="none" cap="none" strike="noStrike">
                <a:solidFill>
                  <a:srgbClr val="2E006A"/>
                </a:solidFill>
                <a:latin typeface="IBM Plex Sans"/>
                <a:ea typeface="IBM Plex Sans"/>
                <a:cs typeface="IBM Plex Sans"/>
                <a:sym typeface="IBM Plex Sans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"/>
          <p:cNvSpPr txBox="1"/>
          <p:nvPr/>
        </p:nvSpPr>
        <p:spPr>
          <a:xfrm>
            <a:off x="1153197" y="6566971"/>
            <a:ext cx="537111" cy="7225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98"/>
              <a:buFont typeface="Arial"/>
              <a:buNone/>
            </a:pPr>
            <a:r>
              <a:rPr b="1" i="0" lang="en-US" sz="3798" u="none" cap="none" strike="noStrike">
                <a:solidFill>
                  <a:srgbClr val="2E006A"/>
                </a:solidFill>
                <a:latin typeface="IBM Plex Sans"/>
                <a:ea typeface="IBM Plex Sans"/>
                <a:cs typeface="IBM Plex Sans"/>
                <a:sym typeface="IBM Plex Sans"/>
              </a:rPr>
              <a:t>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"/>
          <p:cNvSpPr/>
          <p:nvPr/>
        </p:nvSpPr>
        <p:spPr>
          <a:xfrm>
            <a:off x="-838200" y="2247900"/>
            <a:ext cx="16383000" cy="14003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597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2E006A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4400" u="none" cap="none" strike="noStrike">
                <a:solidFill>
                  <a:srgbClr val="2E006A"/>
                </a:solidFill>
                <a:latin typeface="Arial"/>
                <a:ea typeface="Arial"/>
                <a:cs typeface="Arial"/>
                <a:sym typeface="Arial"/>
              </a:rPr>
              <a:t>Selected Track - Heritage and culture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97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t/>
            </a:r>
            <a:endParaRPr b="1" i="0" sz="4400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60549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"/>
          <p:cNvSpPr/>
          <p:nvPr/>
        </p:nvSpPr>
        <p:spPr>
          <a:xfrm>
            <a:off x="0" y="-19050"/>
            <a:ext cx="18468118" cy="10913555"/>
          </a:xfrm>
          <a:custGeom>
            <a:rect b="b" l="l" r="r" t="t"/>
            <a:pathLst>
              <a:path extrusionOk="0" h="14551406" w="24624157">
                <a:moveTo>
                  <a:pt x="0" y="0"/>
                </a:moveTo>
                <a:lnTo>
                  <a:pt x="24624157" y="0"/>
                </a:lnTo>
                <a:lnTo>
                  <a:pt x="24624157" y="14551406"/>
                </a:lnTo>
                <a:lnTo>
                  <a:pt x="0" y="145514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4600" l="0" r="0" t="-34601"/>
            </a:stretch>
          </a:blipFill>
          <a:ln>
            <a:noFill/>
          </a:ln>
        </p:spPr>
      </p:sp>
      <p:sp>
        <p:nvSpPr>
          <p:cNvPr id="145" name="Google Shape;145;p3"/>
          <p:cNvSpPr/>
          <p:nvPr/>
        </p:nvSpPr>
        <p:spPr>
          <a:xfrm>
            <a:off x="-3747162" y="-6446951"/>
            <a:ext cx="12164456" cy="16733951"/>
          </a:xfrm>
          <a:custGeom>
            <a:rect b="b" l="l" r="r" t="t"/>
            <a:pathLst>
              <a:path extrusionOk="0" h="16733951" w="12164456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37553" r="0" t="0"/>
            </a:stretch>
          </a:blipFill>
          <a:ln>
            <a:noFill/>
          </a:ln>
        </p:spPr>
      </p:sp>
      <p:sp>
        <p:nvSpPr>
          <p:cNvPr id="146" name="Google Shape;146;p3"/>
          <p:cNvSpPr/>
          <p:nvPr/>
        </p:nvSpPr>
        <p:spPr>
          <a:xfrm rot="-5554594">
            <a:off x="8875909" y="1204002"/>
            <a:ext cx="13033004" cy="8237928"/>
          </a:xfrm>
          <a:custGeom>
            <a:rect b="b" l="l" r="r" t="t"/>
            <a:pathLst>
              <a:path extrusionOk="0" h="8229600" w="13019828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6453" l="0" r="0" t="-6456"/>
            </a:stretch>
          </a:blipFill>
          <a:ln>
            <a:noFill/>
          </a:ln>
        </p:spPr>
      </p:sp>
      <p:sp>
        <p:nvSpPr>
          <p:cNvPr id="147" name="Google Shape;147;p3"/>
          <p:cNvSpPr/>
          <p:nvPr/>
        </p:nvSpPr>
        <p:spPr>
          <a:xfrm>
            <a:off x="304800" y="342900"/>
            <a:ext cx="17259300" cy="9467255"/>
          </a:xfrm>
          <a:custGeom>
            <a:rect b="b" l="l" r="r" t="t"/>
            <a:pathLst>
              <a:path extrusionOk="0" h="9467255" w="17259300">
                <a:moveTo>
                  <a:pt x="0" y="0"/>
                </a:moveTo>
                <a:lnTo>
                  <a:pt x="17259300" y="0"/>
                </a:lnTo>
                <a:lnTo>
                  <a:pt x="17259300" y="9467255"/>
                </a:lnTo>
                <a:lnTo>
                  <a:pt x="0" y="94672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8" name="Google Shape;148;p3"/>
          <p:cNvSpPr txBox="1"/>
          <p:nvPr/>
        </p:nvSpPr>
        <p:spPr>
          <a:xfrm>
            <a:off x="694625" y="1664825"/>
            <a:ext cx="16869600" cy="74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b="1" i="0" sz="4400" u="sng" cap="none" strike="noStrike">
              <a:solidFill>
                <a:srgbClr val="1F497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1" marL="482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Current MVP: A QR Code at monument entry/POI linking to a responsive website providing video and textual content on cultural significance.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41300" lvl="1" marL="482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t/>
            </a:r>
            <a:endParaRPr b="0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1" marL="482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Hackathon Enhancement: Integrating Interactive Elements and Data Collection into the existing system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41300" lvl="1" marL="482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41300" lvl="1" marL="482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Personalized Pathing: QR codes are dynamically generated based on language, and a user's quiz results can unlock "advanced" or "local folklore" video segments.</a:t>
            </a:r>
            <a:endParaRPr b="0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3"/>
          <p:cNvSpPr txBox="1"/>
          <p:nvPr/>
        </p:nvSpPr>
        <p:spPr>
          <a:xfrm>
            <a:off x="6049479" y="575216"/>
            <a:ext cx="6369000" cy="10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03152"/>
              </a:buClr>
              <a:buSzPts val="8000"/>
              <a:buFont typeface="Times"/>
              <a:buNone/>
            </a:pPr>
            <a:r>
              <a:rPr b="1" i="0" lang="en-US" sz="8000" u="none" cap="none" strike="noStrike">
                <a:solidFill>
                  <a:srgbClr val="403152"/>
                </a:solidFill>
                <a:latin typeface="Times"/>
                <a:ea typeface="Times"/>
                <a:cs typeface="Times"/>
                <a:sym typeface="Times"/>
              </a:rPr>
              <a:t>IDEA TITLE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3"/>
          <p:cNvSpPr txBox="1"/>
          <p:nvPr/>
        </p:nvSpPr>
        <p:spPr>
          <a:xfrm>
            <a:off x="9601200" y="4229100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60549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"/>
          <p:cNvSpPr/>
          <p:nvPr/>
        </p:nvSpPr>
        <p:spPr>
          <a:xfrm>
            <a:off x="0" y="-19050"/>
            <a:ext cx="18468117" cy="10913554"/>
          </a:xfrm>
          <a:custGeom>
            <a:rect b="b" l="l" r="r" t="t"/>
            <a:pathLst>
              <a:path extrusionOk="0" h="14551406" w="24624157">
                <a:moveTo>
                  <a:pt x="0" y="0"/>
                </a:moveTo>
                <a:lnTo>
                  <a:pt x="24624157" y="0"/>
                </a:lnTo>
                <a:lnTo>
                  <a:pt x="24624157" y="14551406"/>
                </a:lnTo>
                <a:lnTo>
                  <a:pt x="0" y="145514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4602" l="0" r="0" t="-34604"/>
            </a:stretch>
          </a:blipFill>
          <a:ln>
            <a:noFill/>
          </a:ln>
        </p:spPr>
      </p:sp>
      <p:sp>
        <p:nvSpPr>
          <p:cNvPr id="156" name="Google Shape;156;p4"/>
          <p:cNvSpPr/>
          <p:nvPr/>
        </p:nvSpPr>
        <p:spPr>
          <a:xfrm>
            <a:off x="-3747162" y="-6446951"/>
            <a:ext cx="12164456" cy="16733951"/>
          </a:xfrm>
          <a:custGeom>
            <a:rect b="b" l="l" r="r" t="t"/>
            <a:pathLst>
              <a:path extrusionOk="0" h="16733951" w="12164456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37561" r="0" t="0"/>
            </a:stretch>
          </a:blipFill>
          <a:ln>
            <a:noFill/>
          </a:ln>
        </p:spPr>
      </p:sp>
      <p:sp>
        <p:nvSpPr>
          <p:cNvPr id="157" name="Google Shape;157;p4"/>
          <p:cNvSpPr/>
          <p:nvPr/>
        </p:nvSpPr>
        <p:spPr>
          <a:xfrm rot="-5556169">
            <a:off x="8875569" y="1213186"/>
            <a:ext cx="13019828" cy="8229600"/>
          </a:xfrm>
          <a:custGeom>
            <a:rect b="b" l="l" r="r" t="t"/>
            <a:pathLst>
              <a:path extrusionOk="0" h="8229600" w="13019828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6456" l="0" r="0" t="-6457"/>
            </a:stretch>
          </a:blipFill>
          <a:ln>
            <a:noFill/>
          </a:ln>
        </p:spPr>
      </p:sp>
      <p:sp>
        <p:nvSpPr>
          <p:cNvPr id="158" name="Google Shape;158;p4"/>
          <p:cNvSpPr/>
          <p:nvPr/>
        </p:nvSpPr>
        <p:spPr>
          <a:xfrm>
            <a:off x="514350" y="304949"/>
            <a:ext cx="17259300" cy="9467255"/>
          </a:xfrm>
          <a:custGeom>
            <a:rect b="b" l="l" r="r" t="t"/>
            <a:pathLst>
              <a:path extrusionOk="0" h="9467255" w="17259300">
                <a:moveTo>
                  <a:pt x="0" y="0"/>
                </a:moveTo>
                <a:lnTo>
                  <a:pt x="17259300" y="0"/>
                </a:lnTo>
                <a:lnTo>
                  <a:pt x="17259300" y="9467255"/>
                </a:lnTo>
                <a:lnTo>
                  <a:pt x="0" y="94672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" l="0" r="0" t="-1"/>
            </a:stretch>
          </a:blipFill>
          <a:ln>
            <a:noFill/>
          </a:ln>
        </p:spPr>
      </p:sp>
      <p:sp>
        <p:nvSpPr>
          <p:cNvPr id="159" name="Google Shape;159;p4"/>
          <p:cNvSpPr txBox="1"/>
          <p:nvPr/>
        </p:nvSpPr>
        <p:spPr>
          <a:xfrm>
            <a:off x="2848480" y="655320"/>
            <a:ext cx="12771120" cy="1089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b="1" i="0" lang="en-US" sz="8000" u="none" cap="none" strike="noStrike">
                <a:solidFill>
                  <a:srgbClr val="403152"/>
                </a:solidFill>
                <a:latin typeface="Times"/>
                <a:ea typeface="Times"/>
                <a:cs typeface="Times"/>
                <a:sym typeface="Times"/>
              </a:rPr>
              <a:t>TECHNICAL APPROACH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4"/>
          <p:cNvSpPr txBox="1"/>
          <p:nvPr/>
        </p:nvSpPr>
        <p:spPr>
          <a:xfrm>
            <a:off x="1250540" y="2770383"/>
            <a:ext cx="16046860" cy="49244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54000" lvl="1" marL="4826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•"/>
            </a:pPr>
            <a:r>
              <a:rPr b="0" i="0" lang="en-US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Frontend: HTML5, CSS3, JavaScript (responsive design for video playback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1" marL="4826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1" marL="4826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•"/>
            </a:pPr>
            <a:r>
              <a:rPr b="0" i="0" lang="en-US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Content Delivery: YouTube/Vimeo API or a dedicated CDN for fast video streaming.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1" marL="4826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1" marL="4826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•"/>
            </a:pPr>
            <a:r>
              <a:rPr b="0" i="0" lang="en-US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Hardware: Simple printed QR Code stickers/plaques placed at the monument.</a:t>
            </a:r>
            <a:endParaRPr b="0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60549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5"/>
          <p:cNvSpPr/>
          <p:nvPr/>
        </p:nvSpPr>
        <p:spPr>
          <a:xfrm>
            <a:off x="0" y="-19050"/>
            <a:ext cx="18468117" cy="10913554"/>
          </a:xfrm>
          <a:custGeom>
            <a:rect b="b" l="l" r="r" t="t"/>
            <a:pathLst>
              <a:path extrusionOk="0" h="14551406" w="24624157">
                <a:moveTo>
                  <a:pt x="0" y="0"/>
                </a:moveTo>
                <a:lnTo>
                  <a:pt x="24624157" y="0"/>
                </a:lnTo>
                <a:lnTo>
                  <a:pt x="24624157" y="14551406"/>
                </a:lnTo>
                <a:lnTo>
                  <a:pt x="0" y="145514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4602" l="0" r="0" t="-34604"/>
            </a:stretch>
          </a:blipFill>
          <a:ln>
            <a:noFill/>
          </a:ln>
        </p:spPr>
      </p:sp>
      <p:sp>
        <p:nvSpPr>
          <p:cNvPr id="166" name="Google Shape;166;p5"/>
          <p:cNvSpPr/>
          <p:nvPr/>
        </p:nvSpPr>
        <p:spPr>
          <a:xfrm>
            <a:off x="-3747162" y="-6446951"/>
            <a:ext cx="12164456" cy="16733951"/>
          </a:xfrm>
          <a:custGeom>
            <a:rect b="b" l="l" r="r" t="t"/>
            <a:pathLst>
              <a:path extrusionOk="0" h="16733951" w="12164456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37561" r="0" t="0"/>
            </a:stretch>
          </a:blipFill>
          <a:ln>
            <a:noFill/>
          </a:ln>
        </p:spPr>
      </p:sp>
      <p:sp>
        <p:nvSpPr>
          <p:cNvPr id="167" name="Google Shape;167;p5"/>
          <p:cNvSpPr/>
          <p:nvPr/>
        </p:nvSpPr>
        <p:spPr>
          <a:xfrm rot="-5556169">
            <a:off x="8875569" y="1213186"/>
            <a:ext cx="13019828" cy="8229600"/>
          </a:xfrm>
          <a:custGeom>
            <a:rect b="b" l="l" r="r" t="t"/>
            <a:pathLst>
              <a:path extrusionOk="0" h="8229600" w="13019828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6456" l="0" r="0" t="-6457"/>
            </a:stretch>
          </a:blipFill>
          <a:ln>
            <a:noFill/>
          </a:ln>
        </p:spPr>
      </p:sp>
      <p:sp>
        <p:nvSpPr>
          <p:cNvPr id="168" name="Google Shape;168;p5"/>
          <p:cNvSpPr/>
          <p:nvPr/>
        </p:nvSpPr>
        <p:spPr>
          <a:xfrm>
            <a:off x="578250" y="342900"/>
            <a:ext cx="17709750" cy="9360000"/>
          </a:xfrm>
          <a:custGeom>
            <a:rect b="b" l="l" r="r" t="t"/>
            <a:pathLst>
              <a:path extrusionOk="0" h="9467255" w="17259300">
                <a:moveTo>
                  <a:pt x="0" y="0"/>
                </a:moveTo>
                <a:lnTo>
                  <a:pt x="17259300" y="0"/>
                </a:lnTo>
                <a:lnTo>
                  <a:pt x="17259300" y="9467255"/>
                </a:lnTo>
                <a:lnTo>
                  <a:pt x="0" y="94672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" l="0" r="0" t="-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 Technical Feasibility: Built on standard web technologies (QR &amp; HTML). No complex app neede.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 Economic Viability: Low deployment cost (web hosting + printed codes) and easily scalable to multiple sites.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Risks &amp; Mitigation Risk: Poor mobile signal on-site.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Mitigation: Implement a 'Low-Bandwidth Mode' (text/audio only) and use robust QR code plaques.Key Advantage: Content is instantly updatable and its effectiveness is quantifiable via embedded quizzes/feedback.</a:t>
            </a:r>
            <a:endParaRPr b="0" i="0" sz="4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5"/>
          <p:cNvSpPr txBox="1"/>
          <p:nvPr/>
        </p:nvSpPr>
        <p:spPr>
          <a:xfrm>
            <a:off x="3038980" y="731520"/>
            <a:ext cx="12390120" cy="1089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1" i="0" lang="en-US" sz="6500" u="none" cap="none" strike="noStrike">
                <a:solidFill>
                  <a:srgbClr val="403152"/>
                </a:solidFill>
                <a:latin typeface="Times"/>
                <a:ea typeface="Times"/>
                <a:cs typeface="Times"/>
                <a:sym typeface="Times"/>
              </a:rPr>
              <a:t>FEASIBILITY AND VIABILITY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60549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6"/>
          <p:cNvSpPr/>
          <p:nvPr/>
        </p:nvSpPr>
        <p:spPr>
          <a:xfrm>
            <a:off x="0" y="-19050"/>
            <a:ext cx="18468117" cy="10913554"/>
          </a:xfrm>
          <a:custGeom>
            <a:rect b="b" l="l" r="r" t="t"/>
            <a:pathLst>
              <a:path extrusionOk="0" h="14551406" w="24624157">
                <a:moveTo>
                  <a:pt x="0" y="0"/>
                </a:moveTo>
                <a:lnTo>
                  <a:pt x="24624157" y="0"/>
                </a:lnTo>
                <a:lnTo>
                  <a:pt x="24624157" y="14551406"/>
                </a:lnTo>
                <a:lnTo>
                  <a:pt x="0" y="145514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4602" l="0" r="0" t="-34604"/>
            </a:stretch>
          </a:blipFill>
          <a:ln>
            <a:noFill/>
          </a:ln>
        </p:spPr>
      </p:sp>
      <p:sp>
        <p:nvSpPr>
          <p:cNvPr id="175" name="Google Shape;175;p6"/>
          <p:cNvSpPr/>
          <p:nvPr/>
        </p:nvSpPr>
        <p:spPr>
          <a:xfrm>
            <a:off x="-3747162" y="-6446951"/>
            <a:ext cx="12164456" cy="16733951"/>
          </a:xfrm>
          <a:custGeom>
            <a:rect b="b" l="l" r="r" t="t"/>
            <a:pathLst>
              <a:path extrusionOk="0" h="16733951" w="12164456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37561" r="0" t="0"/>
            </a:stretch>
          </a:blipFill>
          <a:ln>
            <a:noFill/>
          </a:ln>
        </p:spPr>
      </p:sp>
      <p:sp>
        <p:nvSpPr>
          <p:cNvPr id="176" name="Google Shape;176;p6"/>
          <p:cNvSpPr/>
          <p:nvPr/>
        </p:nvSpPr>
        <p:spPr>
          <a:xfrm rot="-5556169">
            <a:off x="8875569" y="1213186"/>
            <a:ext cx="13019828" cy="8229600"/>
          </a:xfrm>
          <a:custGeom>
            <a:rect b="b" l="l" r="r" t="t"/>
            <a:pathLst>
              <a:path extrusionOk="0" h="8229600" w="13019828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6456" l="0" r="0" t="-6457"/>
            </a:stretch>
          </a:blipFill>
          <a:ln>
            <a:noFill/>
          </a:ln>
        </p:spPr>
      </p:sp>
      <p:sp>
        <p:nvSpPr>
          <p:cNvPr id="177" name="Google Shape;177;p6"/>
          <p:cNvSpPr/>
          <p:nvPr/>
        </p:nvSpPr>
        <p:spPr>
          <a:xfrm>
            <a:off x="533400" y="419100"/>
            <a:ext cx="17259300" cy="9467255"/>
          </a:xfrm>
          <a:custGeom>
            <a:rect b="b" l="l" r="r" t="t"/>
            <a:pathLst>
              <a:path extrusionOk="0" h="9467255" w="17259300">
                <a:moveTo>
                  <a:pt x="0" y="0"/>
                </a:moveTo>
                <a:lnTo>
                  <a:pt x="17259300" y="0"/>
                </a:lnTo>
                <a:lnTo>
                  <a:pt x="17259300" y="9467255"/>
                </a:lnTo>
                <a:lnTo>
                  <a:pt x="0" y="94672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" l="0" r="0" t="-1"/>
            </a:stretch>
          </a:blipFill>
          <a:ln>
            <a:noFill/>
          </a:ln>
        </p:spPr>
      </p:sp>
      <p:sp>
        <p:nvSpPr>
          <p:cNvPr id="178" name="Google Shape;178;p6"/>
          <p:cNvSpPr txBox="1"/>
          <p:nvPr/>
        </p:nvSpPr>
        <p:spPr>
          <a:xfrm>
            <a:off x="3749040" y="731520"/>
            <a:ext cx="10789920" cy="1089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1" i="0" lang="en-US" sz="6500" u="none" cap="none" strike="noStrike">
                <a:solidFill>
                  <a:srgbClr val="403152"/>
                </a:solidFill>
                <a:latin typeface="Times"/>
                <a:ea typeface="Times"/>
                <a:cs typeface="Times"/>
                <a:sym typeface="Times"/>
              </a:rPr>
              <a:t>IMPACT AND BENEFITS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6"/>
          <p:cNvSpPr txBox="1"/>
          <p:nvPr/>
        </p:nvSpPr>
        <p:spPr>
          <a:xfrm>
            <a:off x="457200" y="2324100"/>
            <a:ext cx="16916400" cy="43088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41300" lvl="1" marL="4826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Primary Impact: Turns passive visitors into informed learners, directly solving the problem of a lack of cultural understanding.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1" marL="4826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1" marL="4826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Benefit: Provides quantifiable data (quiz scores) on visitor learning to prove the system's effectiveness.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1" marL="4826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1" marL="48260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Scalability: Low cost, high reach, and eliminates paper waste.</a:t>
            </a:r>
            <a:endParaRPr b="0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7"/>
          <p:cNvSpPr/>
          <p:nvPr/>
        </p:nvSpPr>
        <p:spPr>
          <a:xfrm>
            <a:off x="0" y="-19050"/>
            <a:ext cx="18468117" cy="10913554"/>
          </a:xfrm>
          <a:custGeom>
            <a:rect b="b" l="l" r="r" t="t"/>
            <a:pathLst>
              <a:path extrusionOk="0" h="14551406" w="24624157">
                <a:moveTo>
                  <a:pt x="0" y="0"/>
                </a:moveTo>
                <a:lnTo>
                  <a:pt x="24624157" y="0"/>
                </a:lnTo>
                <a:lnTo>
                  <a:pt x="24624157" y="14551406"/>
                </a:lnTo>
                <a:lnTo>
                  <a:pt x="0" y="145514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4602" l="0" r="0" t="-34604"/>
            </a:stretch>
          </a:blipFill>
          <a:ln>
            <a:noFill/>
          </a:ln>
        </p:spPr>
      </p:sp>
      <p:sp>
        <p:nvSpPr>
          <p:cNvPr id="185" name="Google Shape;185;p7"/>
          <p:cNvSpPr/>
          <p:nvPr/>
        </p:nvSpPr>
        <p:spPr>
          <a:xfrm>
            <a:off x="-3747162" y="-6446951"/>
            <a:ext cx="12164456" cy="16733951"/>
          </a:xfrm>
          <a:custGeom>
            <a:rect b="b" l="l" r="r" t="t"/>
            <a:pathLst>
              <a:path extrusionOk="0" h="16733951" w="12164456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37561" r="0" t="0"/>
            </a:stretch>
          </a:blipFill>
          <a:ln>
            <a:noFill/>
          </a:ln>
        </p:spPr>
      </p:sp>
      <p:sp>
        <p:nvSpPr>
          <p:cNvPr id="186" name="Google Shape;186;p7"/>
          <p:cNvSpPr/>
          <p:nvPr/>
        </p:nvSpPr>
        <p:spPr>
          <a:xfrm rot="-5556169">
            <a:off x="8875569" y="1213186"/>
            <a:ext cx="13019828" cy="8229600"/>
          </a:xfrm>
          <a:custGeom>
            <a:rect b="b" l="l" r="r" t="t"/>
            <a:pathLst>
              <a:path extrusionOk="0" h="8229600" w="13019828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6456" l="0" r="0" t="-6457"/>
            </a:stretch>
          </a:blipFill>
          <a:ln>
            <a:noFill/>
          </a:ln>
        </p:spPr>
      </p:sp>
      <p:sp>
        <p:nvSpPr>
          <p:cNvPr id="187" name="Google Shape;187;p7"/>
          <p:cNvSpPr/>
          <p:nvPr/>
        </p:nvSpPr>
        <p:spPr>
          <a:xfrm>
            <a:off x="514350" y="304949"/>
            <a:ext cx="17259300" cy="9467255"/>
          </a:xfrm>
          <a:custGeom>
            <a:rect b="b" l="l" r="r" t="t"/>
            <a:pathLst>
              <a:path extrusionOk="0" h="9467255" w="17259300">
                <a:moveTo>
                  <a:pt x="0" y="0"/>
                </a:moveTo>
                <a:lnTo>
                  <a:pt x="17259300" y="0"/>
                </a:lnTo>
                <a:lnTo>
                  <a:pt x="17259300" y="9467255"/>
                </a:lnTo>
                <a:lnTo>
                  <a:pt x="0" y="94672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" l="0" r="0" t="-1"/>
            </a:stretch>
          </a:blipFill>
          <a:ln>
            <a:noFill/>
          </a:ln>
        </p:spPr>
      </p:sp>
      <p:sp>
        <p:nvSpPr>
          <p:cNvPr id="188" name="Google Shape;188;p7"/>
          <p:cNvSpPr txBox="1"/>
          <p:nvPr/>
        </p:nvSpPr>
        <p:spPr>
          <a:xfrm>
            <a:off x="4931411" y="609600"/>
            <a:ext cx="12318364" cy="7808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2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99"/>
              <a:buFont typeface="Arial"/>
              <a:buNone/>
            </a:pPr>
            <a:r>
              <a:rPr b="1" i="0" lang="en-US" sz="4999" u="none" cap="none" strike="noStrike">
                <a:solidFill>
                  <a:srgbClr val="2E006A"/>
                </a:solidFill>
                <a:latin typeface="Ultra"/>
                <a:ea typeface="Ultra"/>
                <a:cs typeface="Ultra"/>
                <a:sym typeface="Ultra"/>
              </a:rPr>
              <a:t>Team Member’s Information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7"/>
          <p:cNvSpPr txBox="1"/>
          <p:nvPr/>
        </p:nvSpPr>
        <p:spPr>
          <a:xfrm>
            <a:off x="1170970" y="2282825"/>
            <a:ext cx="11660039" cy="28469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99"/>
              <a:buFont typeface="Arial"/>
              <a:buNone/>
            </a:pPr>
            <a:r>
              <a:rPr b="0" i="0" lang="en-US" sz="3099" u="none" cap="none" strike="noStrike">
                <a:solidFill>
                  <a:srgbClr val="2E006A"/>
                </a:solidFill>
                <a:latin typeface="Arial"/>
                <a:ea typeface="Arial"/>
                <a:cs typeface="Arial"/>
                <a:sym typeface="Arial"/>
              </a:rPr>
              <a:t>Team Leader Name: (B.Abhinav)</a:t>
            </a:r>
            <a:endParaRPr b="0" i="0" sz="3099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5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2E006A"/>
                </a:solidFill>
                <a:latin typeface="Arial"/>
                <a:ea typeface="Arial"/>
                <a:cs typeface="Arial"/>
                <a:sym typeface="Arial"/>
              </a:rPr>
              <a:t>Year:   3</a:t>
            </a:r>
            <a:r>
              <a:rPr b="0" baseline="30000" i="0" lang="en-US" sz="2499" u="none" cap="none" strike="noStrike">
                <a:solidFill>
                  <a:srgbClr val="2E006A"/>
                </a:solidFill>
                <a:latin typeface="Arial"/>
                <a:ea typeface="Arial"/>
                <a:cs typeface="Arial"/>
                <a:sym typeface="Arial"/>
              </a:rPr>
              <a:t>rd</a:t>
            </a:r>
            <a:r>
              <a:rPr b="0" i="0" lang="en-US" sz="2499" u="none" cap="none" strike="noStrike">
                <a:solidFill>
                  <a:srgbClr val="2E006A"/>
                </a:solidFill>
                <a:latin typeface="Arial"/>
                <a:ea typeface="Arial"/>
                <a:cs typeface="Arial"/>
                <a:sym typeface="Arial"/>
              </a:rPr>
              <a:t> year       Department:   IT       Roll Number:23671A1203</a:t>
            </a:r>
            <a:endParaRPr b="0" i="0" sz="2499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9043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t/>
            </a:r>
            <a:endParaRPr b="0" i="0" sz="2499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9043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t/>
            </a:r>
            <a:endParaRPr b="0" i="0" sz="2499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9043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t/>
            </a:r>
            <a:endParaRPr b="0" i="0" sz="2499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7"/>
          <p:cNvSpPr txBox="1"/>
          <p:nvPr/>
        </p:nvSpPr>
        <p:spPr>
          <a:xfrm>
            <a:off x="1170970" y="3632200"/>
            <a:ext cx="11660100" cy="3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99"/>
              <a:buFont typeface="Arial"/>
              <a:buNone/>
            </a:pPr>
            <a:r>
              <a:rPr b="0" i="0" lang="en-US" sz="3099" u="none" cap="none" strike="noStrike">
                <a:solidFill>
                  <a:srgbClr val="2E006A"/>
                </a:solidFill>
                <a:latin typeface="Arial"/>
                <a:ea typeface="Arial"/>
                <a:cs typeface="Arial"/>
                <a:sym typeface="Arial"/>
              </a:rPr>
              <a:t>Team Member 1 Name: (E.Sreeshanth)</a:t>
            </a:r>
            <a:endParaRPr b="0" i="0" sz="3099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5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2E006A"/>
                </a:solidFill>
                <a:latin typeface="Arial"/>
                <a:ea typeface="Arial"/>
                <a:cs typeface="Arial"/>
                <a:sym typeface="Arial"/>
              </a:rPr>
              <a:t>Year: 3</a:t>
            </a:r>
            <a:r>
              <a:rPr b="0" baseline="30000" i="0" lang="en-US" sz="2499" u="none" cap="none" strike="noStrike">
                <a:solidFill>
                  <a:srgbClr val="2E006A"/>
                </a:solidFill>
                <a:latin typeface="Arial"/>
                <a:ea typeface="Arial"/>
                <a:cs typeface="Arial"/>
                <a:sym typeface="Arial"/>
              </a:rPr>
              <a:t>rd</a:t>
            </a:r>
            <a:r>
              <a:rPr b="0" i="0" lang="en-US" sz="2499" u="none" cap="none" strike="noStrike">
                <a:solidFill>
                  <a:srgbClr val="2E006A"/>
                </a:solidFill>
                <a:latin typeface="Arial"/>
                <a:ea typeface="Arial"/>
                <a:cs typeface="Arial"/>
                <a:sym typeface="Arial"/>
              </a:rPr>
              <a:t> year         Department: AI/ML         Roll Number:23671A7372</a:t>
            </a:r>
            <a:endParaRPr b="0" i="0" sz="2499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9043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t/>
            </a:r>
            <a:endParaRPr b="0" i="0" sz="2499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9043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t/>
            </a:r>
            <a:endParaRPr b="0" i="0" sz="2499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9043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t/>
            </a:r>
            <a:endParaRPr b="0" i="0" sz="2499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7"/>
          <p:cNvSpPr txBox="1"/>
          <p:nvPr/>
        </p:nvSpPr>
        <p:spPr>
          <a:xfrm>
            <a:off x="1170970" y="4981575"/>
            <a:ext cx="11660100" cy="12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99"/>
              <a:buFont typeface="Arial"/>
              <a:buNone/>
            </a:pPr>
            <a:r>
              <a:rPr b="0" i="0" lang="en-US" sz="3099" u="none" cap="none" strike="noStrike">
                <a:solidFill>
                  <a:srgbClr val="2E006A"/>
                </a:solidFill>
                <a:latin typeface="Arial"/>
                <a:ea typeface="Arial"/>
                <a:cs typeface="Arial"/>
                <a:sym typeface="Arial"/>
              </a:rPr>
              <a:t>Team Member 2 Name: (D.Hasini)</a:t>
            </a:r>
            <a:endParaRPr b="0" i="0" sz="3099" u="none" cap="none" strike="noStrike">
              <a:solidFill>
                <a:srgbClr val="2E006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2E006A"/>
                </a:solidFill>
                <a:latin typeface="Arial"/>
                <a:ea typeface="Arial"/>
                <a:cs typeface="Arial"/>
                <a:sym typeface="Arial"/>
              </a:rPr>
              <a:t>Year: 3</a:t>
            </a:r>
            <a:r>
              <a:rPr b="0" baseline="30000" i="0" lang="en-US" sz="2499" u="none" cap="none" strike="noStrike">
                <a:solidFill>
                  <a:srgbClr val="2E006A"/>
                </a:solidFill>
                <a:latin typeface="Arial"/>
                <a:ea typeface="Arial"/>
                <a:cs typeface="Arial"/>
                <a:sym typeface="Arial"/>
              </a:rPr>
              <a:t>rd</a:t>
            </a:r>
            <a:r>
              <a:rPr b="0" i="0" lang="en-US" sz="2499" u="none" cap="none" strike="noStrike">
                <a:solidFill>
                  <a:srgbClr val="2E006A"/>
                </a:solidFill>
                <a:latin typeface="Arial"/>
                <a:ea typeface="Arial"/>
                <a:cs typeface="Arial"/>
                <a:sym typeface="Arial"/>
              </a:rPr>
              <a:t> year        Department:    IT      Roll Number:23671A1211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